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7548"/>
    <p:restoredTop sz="55872" autoAdjust="0"/>
  </p:normalViewPr>
  <p:slideViewPr>
    <p:cSldViewPr snapToGrid="0" snapToObjects="1">
      <p:cViewPr varScale="1">
        <p:scale>
          <a:sx n="97" d="100"/>
          <a:sy n="97" d="100"/>
        </p:scale>
        <p:origin x="174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A3104-4EA7-45DB-ABA7-D6F23B19D907}" type="datetimeFigureOut">
              <a:rPr lang="es-MX" smtClean="0"/>
              <a:t>02/07/2026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58CA86-93D8-494E-8BB6-B7AEEFEA87D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8662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8CA86-93D8-494E-8BB6-B7AEEFEA87DC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8107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02/07/2026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1" y="25759"/>
            <a:ext cx="2337163" cy="1337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552" y="224095"/>
            <a:ext cx="1706930" cy="148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435734" y="2502863"/>
            <a:ext cx="6837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MX" altLang="es-MX" b="1" dirty="0">
              <a:solidFill>
                <a:schemeClr val="tx1">
                  <a:lumMod val="50000"/>
                  <a:lumOff val="50000"/>
                </a:schemeClr>
              </a:solidFill>
              <a:latin typeface="Amelia Basic"/>
              <a:ea typeface="Amelia Basic" charset="0"/>
              <a:cs typeface="Amelia Basic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267152" y="2272030"/>
            <a:ext cx="100741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2400" dirty="0"/>
              <a:t>Nota Informativa: La información relativa </a:t>
            </a:r>
            <a:r>
              <a:rPr lang="es-ES_tradnl" sz="2400"/>
              <a:t>al segundo trimestre </a:t>
            </a:r>
            <a:r>
              <a:rPr lang="es-ES_tradnl" sz="2400" dirty="0"/>
              <a:t>2026, sobre los avances de gestión financiera de acuerdo con el cierre de  la Auditoria Superior del Estado se encuentra en proceso. </a:t>
            </a:r>
            <a:endParaRPr lang="es-MX" sz="2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27CE2CE-3326-560A-E20F-BFEA2689A181}"/>
              </a:ext>
            </a:extLst>
          </p:cNvPr>
          <p:cNvSpPr txBox="1"/>
          <p:nvPr/>
        </p:nvSpPr>
        <p:spPr>
          <a:xfrm>
            <a:off x="5743575" y="5109190"/>
            <a:ext cx="64484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30/06/2026</a:t>
            </a: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6970</TotalTime>
  <Words>81</Words>
  <Application>Microsoft Office PowerPoint</Application>
  <PresentationFormat>Panorámica</PresentationFormat>
  <Paragraphs>7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Amelia Basic</vt:lpstr>
      <vt:lpstr>Arial</vt:lpstr>
      <vt:lpstr>Calibri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 López</cp:lastModifiedBy>
  <cp:revision>145</cp:revision>
  <cp:lastPrinted>2023-03-28T19:21:27Z</cp:lastPrinted>
  <dcterms:created xsi:type="dcterms:W3CDTF">2018-02-03T22:13:09Z</dcterms:created>
  <dcterms:modified xsi:type="dcterms:W3CDTF">2026-07-02T16:33:00Z</dcterms:modified>
</cp:coreProperties>
</file>